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FD4D-D570-4817-9022-6BA0039C7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11363-5BC3-4B70-94FA-E21D8CF95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F278F-E1B4-48AC-9BF6-7322A8C4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CB786-25E4-461C-8AEC-EB3E1955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4A396-BF84-41EA-A273-70C28FA6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2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74EC-57AD-4C54-9E2C-EDF1B5F0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04D7A-5BE8-40AE-82E0-84E6DBAC3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8C847-0E43-44D2-8F7B-93EE286B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51313-3D3B-4B1C-8365-80EDEA7E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73B85-D756-4BB6-96CF-4F78D5C8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9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10B7A-C967-46C2-95FA-DD9DC58B6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899AB-9897-4DCB-AB7D-323CB246C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9687C-9638-46EE-A331-7F0BF832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D5F97-74A3-4BB9-A766-3E32204A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734B5-422F-4D39-8D52-804C2A87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8919-64E6-49DA-B4D1-312EA778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91B4-90EE-4A04-B5DF-CB91DDE4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9CF2B-40F1-4637-B71C-632875C4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5E514-2198-4BD2-B911-AB5CB41D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6033-E348-4D22-89A3-9B0E066C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2056-8FD2-4FC5-9DA9-27F51D28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FAFB4-D321-431F-B1BD-CFE1D643C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2F8E-32CE-4E58-A16C-E98887F0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5A4C-B86A-467D-B065-463DA29E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0334-D94C-43FF-AA95-E07FEF6D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97B-7F43-47F3-8E0F-9C1B7F9C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EED9-7415-4D37-A5F3-FBE8C987F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FC20-AD2E-4EC8-85DD-C7F535EFB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04A97-7638-4E15-A9DF-BD91A89A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F5A69-EBAB-494A-8AD7-FA05B738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ECC35-CCEA-4B52-8AB4-7C3D7CAD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77F-F5FF-4E13-960C-F1E80360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F80B-BB33-4BFD-BC84-760766B5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D51D4-49D1-467D-B31C-FF5537640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8B43E-A699-4CF9-8F91-0010936B3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A1EC2-7077-45B4-84BF-278090F6D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D3A08-5D87-4720-9D19-5900C094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CB23A2-6D7C-4183-AC8F-81ED4B0F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206208-4D2A-43E3-A6AB-79BF6C09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2BB7-A7B3-4F14-A806-5691B3DF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33B26-811B-489A-92AD-2E18C9FB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E70EA-F723-4E1E-B644-609F17E5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12D99-17DE-4A01-8C11-0217B710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4EEC3-E6C6-4885-969F-17DBE6EE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24B5F-6EAE-439E-8C21-A61992E3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987B8-C417-41AD-B729-2FDD3A3C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849E-ACD3-4371-9236-72CDD7A8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F9AB3-9D38-4D9B-8E55-D80B0196D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8A9B6-ED9E-44B1-8511-44D96A34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39861-1FCC-4FEE-B57A-49E01774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A80F4-5A6D-4064-913D-33367C28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31282-2FAD-4762-877E-3320A676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D0D5-B5D4-444E-A47F-229BB0A2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E650B-C8A2-4217-BB76-017268090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D29EB-036A-4637-A512-39213D509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C450D-1B81-4855-8923-90782826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0006C-4C6E-42E4-98BC-0A8AC596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CFF03-A2AD-4A2C-BF8A-68A94E6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827EC-69C9-43DA-ADDB-5DA7C94A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3BDD9-845B-453E-BAB8-84014523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4720-86EA-417C-A5E3-17B549441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8FF9-9854-49FE-80B2-B0AC3A601022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EF104-6F83-40EC-977D-29916C61D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28F9B-57EA-4EBC-B07A-716F97D9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3455-A2FD-4540-8D67-4AB6F7A8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2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64BBCE3-5869-46A6-80B9-F9B6DFD8C9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7275C2A-E467-458C-9F44-8F737A6B5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03AED33-358C-4CE1-9DE3-068DD9C71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0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464ECE4-3614-4C09-931E-3544C36C1F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1F52F16-7527-4252-A2D7-CBCC58AD5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2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B47EE1A-643B-4544-AEF7-1A32EFAF99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0B27237-1783-4E62-AC5C-8D6F0E183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324EC2C-DE85-4C3B-A5A4-E0393959C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2DDFFE3-7C0F-4556-BE0B-BA596DEF5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7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81800C4-1651-4B66-AB30-D95F72533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5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C4C4319-906A-4731-BDA7-A6610F409D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8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49F9DAC-3F93-4427-BB9F-04AE14475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9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95E855F-C0B6-455E-951F-691ACC8074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4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A7AB228-DC51-4AC7-BB4F-911660E0BF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84CD0B0-57EC-4B57-8A81-8C333510C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28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17B88A3-660C-4A33-978D-2B653645A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7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B9407F9-8A41-4829-BAD4-49DBEDAEF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47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A0491E3-9725-416D-ACA1-B8D425813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81702F6-00F2-4929-9BEE-4AB123198E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28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0D79D5C-4372-4598-AABB-1CDF2D6604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9F380C2-E136-447F-B45B-9CC6A9485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7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2F3662E-26A0-44D1-83C8-2C94A9438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7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524291A-23F7-4B19-B13C-8BDB27B36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28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57E3585-10A4-4154-AD1E-36184DDFB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4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CD6D0C3-2621-496B-BD7F-34E4DBCFF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BF9A20D-5DD3-4334-9001-D8177ADF8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8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F300ECA-7FB9-41BE-9205-C04991ACB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7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F223C22-E5E3-46BB-AEDA-46058C1DC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8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70EFEF4C-E4F1-4865-9D2C-BA2C1E3F7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1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855B4B8-7153-4CEE-B5C2-23FA18AC8C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0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0B0B9B64-6AE4-4658-B717-49F610BF3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7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B4F2ADE-C7B7-4BD5-9A95-5B4718D222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D429CBF-70DD-45BA-8C34-FAA24598D8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6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D54C458-A84C-4351-AE8E-62574468B7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E699573-AFC3-4A3A-8D80-7B67939C3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BE93976-4430-42BF-9E92-4917666675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3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9E27066-C393-41E2-9D8B-AE4731A6E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FE040BF-EF1E-420B-B2B1-38C1F57D6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94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Cohen</dc:creator>
  <cp:lastModifiedBy>Donna Cohen</cp:lastModifiedBy>
  <cp:revision>2</cp:revision>
  <dcterms:created xsi:type="dcterms:W3CDTF">2021-05-14T05:25:13Z</dcterms:created>
  <dcterms:modified xsi:type="dcterms:W3CDTF">2021-05-14T22:41:39Z</dcterms:modified>
</cp:coreProperties>
</file>